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45" d="100"/>
          <a:sy n="145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e17bc38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e17bc38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ae17bc38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ae17bc38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ae17bc38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ae17bc38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e17bc38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ae17bc38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1f537e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1f537e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8113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2"/>
                </a:solidFill>
              </a:rPr>
              <a:t>SKETCH IT OUT.</a:t>
            </a:r>
            <a:endParaRPr b="1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9009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Storyboards to “Mock Up” Your Podcast.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812350" y="573625"/>
            <a:ext cx="1816500" cy="114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794625" y="573625"/>
            <a:ext cx="1816500" cy="114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6776900" y="573625"/>
            <a:ext cx="1816500" cy="114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2858550" y="879550"/>
            <a:ext cx="702300" cy="33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842863" y="879550"/>
            <a:ext cx="702300" cy="33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2768463" y="1983888"/>
            <a:ext cx="1816500" cy="114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1834425" y="2289813"/>
            <a:ext cx="702300" cy="33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5752788" y="1983875"/>
            <a:ext cx="1816500" cy="114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4818750" y="2289800"/>
            <a:ext cx="702300" cy="33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storyboard?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storyboard is a visual organizer that gives you a “bird’s eye view” of your podcast.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storyboard can take a lot of different shapes, but it might look like a “flow chart” with boxes representing each “scene.”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1863" y="2638675"/>
            <a:ext cx="3140276" cy="221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storyboard?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large project (a book, a movie, a website, an app, etc.) can benefit from a storyboard.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storyboard helps you figure out: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much time you have and how you should use it;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“scenes” might fit together;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you’ll need to collect (recordings, sounds, music, transitions);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storyboard is modular. It helps you anticipate the podcast “flow” and reorganize and/or revise your vision early on.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storyboard gives you direction to move forward.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may use it to build a script, to write interview questions or discussion prompts, etc.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Storyboard</a:t>
            </a:r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not a single correct way to storyboard.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Still, your storyboard should include: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Detailed and specific descriptions of “scenes”;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Accounts of discussions/voiceover narrations (topics/major points or ideas at least--you don’t need scripts just yet);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Placeholders/ideas for music, sound effects, and other audio effects;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Timestamps (How long will each “scene” last?)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example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1062" y="546538"/>
            <a:ext cx="3781871" cy="382097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487575" y="4397800"/>
            <a:ext cx="8344800" cy="4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Important: Your podcast may not fit this “flow”; customize your storyboard to plan your podcast as needed.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it!</a:t>
            </a: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the models we considered above, or a format that makes more sense to you and your group, craft a storyboard for your own podcast. Be sure to include: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Descriptions (as detailed as possible) of your various “scenes” and conversations, including who will speak when and about what;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Timestamps (at least rough estimates) that will show how you will break up your podcast and how long you expect each scene to run;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Audio components: Where will you have music? Transitional cues? Sound effects?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Macintosh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SKETCH IT OUT.</vt:lpstr>
      <vt:lpstr>What is a storyboard?</vt:lpstr>
      <vt:lpstr>Why storyboard?</vt:lpstr>
      <vt:lpstr>How to Storyboard</vt:lpstr>
      <vt:lpstr>An example</vt:lpstr>
      <vt:lpstr>Try it!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 It Out</dc:title>
  <dc:subject/>
  <dc:creator>Jasmine Lee and Jennifer Geraci</dc:creator>
  <cp:keywords/>
  <dc:description/>
  <cp:lastModifiedBy>Faris, Michael</cp:lastModifiedBy>
  <cp:revision>1</cp:revision>
  <dcterms:modified xsi:type="dcterms:W3CDTF">2022-06-07T17:27:36Z</dcterms:modified>
  <cp:category/>
</cp:coreProperties>
</file>